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4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351861-FFA5-40CA-833F-A8994B3B6F4D}" type="datetimeFigureOut">
              <a:rPr lang="en-US" smtClean="0"/>
              <a:t>10/31/2009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8D2615-2F8E-4BAD-83CC-78D311DD3F81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E0064-C2F5-49BC-81EE-7DBF96814DA2}" type="datetimeFigureOut">
              <a:rPr lang="en-US" smtClean="0"/>
              <a:pPr/>
              <a:t>10/31/2009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5270-7D11-472F-8245-1307F6B3598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E0064-C2F5-49BC-81EE-7DBF96814DA2}" type="datetimeFigureOut">
              <a:rPr lang="en-US" smtClean="0"/>
              <a:pPr/>
              <a:t>10/31/2009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5270-7D11-472F-8245-1307F6B3598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E0064-C2F5-49BC-81EE-7DBF96814DA2}" type="datetimeFigureOut">
              <a:rPr lang="en-US" smtClean="0"/>
              <a:pPr/>
              <a:t>10/31/2009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5270-7D11-472F-8245-1307F6B3598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E0064-C2F5-49BC-81EE-7DBF96814DA2}" type="datetimeFigureOut">
              <a:rPr lang="en-US" smtClean="0"/>
              <a:pPr/>
              <a:t>10/31/2009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5270-7D11-472F-8245-1307F6B3598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E0064-C2F5-49BC-81EE-7DBF96814DA2}" type="datetimeFigureOut">
              <a:rPr lang="en-US" smtClean="0"/>
              <a:pPr/>
              <a:t>10/31/2009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5270-7D11-472F-8245-1307F6B3598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E0064-C2F5-49BC-81EE-7DBF96814DA2}" type="datetimeFigureOut">
              <a:rPr lang="en-US" smtClean="0"/>
              <a:pPr/>
              <a:t>10/31/2009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5270-7D11-472F-8245-1307F6B3598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E0064-C2F5-49BC-81EE-7DBF96814DA2}" type="datetimeFigureOut">
              <a:rPr lang="en-US" smtClean="0"/>
              <a:pPr/>
              <a:t>10/31/2009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5270-7D11-472F-8245-1307F6B3598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E0064-C2F5-49BC-81EE-7DBF96814DA2}" type="datetimeFigureOut">
              <a:rPr lang="en-US" smtClean="0"/>
              <a:pPr/>
              <a:t>10/31/2009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5270-7D11-472F-8245-1307F6B3598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E0064-C2F5-49BC-81EE-7DBF96814DA2}" type="datetimeFigureOut">
              <a:rPr lang="en-US" smtClean="0"/>
              <a:pPr/>
              <a:t>10/31/2009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5270-7D11-472F-8245-1307F6B3598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E0064-C2F5-49BC-81EE-7DBF96814DA2}" type="datetimeFigureOut">
              <a:rPr lang="en-US" smtClean="0"/>
              <a:pPr/>
              <a:t>10/31/2009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5270-7D11-472F-8245-1307F6B3598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E0064-C2F5-49BC-81EE-7DBF96814DA2}" type="datetimeFigureOut">
              <a:rPr lang="en-US" smtClean="0"/>
              <a:pPr/>
              <a:t>10/31/2009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5270-7D11-472F-8245-1307F6B3598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5E0064-C2F5-49BC-81EE-7DBF96814DA2}" type="datetimeFigureOut">
              <a:rPr lang="en-US" smtClean="0"/>
              <a:pPr/>
              <a:t>10/31/2009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A5270-7D11-472F-8245-1307F6B3598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51035759711@N01/216974559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11169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29040" y="0"/>
            <a:ext cx="5314960" cy="727071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GB" dirty="0" smtClean="0"/>
              <a:t>Hello, World!!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iimcal.ac.in/imz/archive/images/3331Bollywood_Sig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3516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farm3.static.flickr.com/2224/2127783321_607acb3bf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GB" dirty="0" smtClean="0"/>
              <a:t>A review of the film: Rang De </a:t>
            </a:r>
            <a:r>
              <a:rPr lang="en-GB" dirty="0" err="1" smtClean="0"/>
              <a:t>Basanti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 fontScale="70000" lnSpcReduction="20000"/>
          </a:bodyPr>
          <a:lstStyle/>
          <a:p>
            <a:r>
              <a:rPr lang="en-GB" i="1" dirty="0" smtClean="0"/>
              <a:t>Oscar nominated Rang de </a:t>
            </a:r>
            <a:r>
              <a:rPr lang="en-GB" i="1" dirty="0" err="1" smtClean="0"/>
              <a:t>Basanti</a:t>
            </a:r>
            <a:r>
              <a:rPr lang="en-GB" i="1" dirty="0" smtClean="0"/>
              <a:t> opens with Sue, a young London based film-maker, going to India to shoot a film about the Indian revolutionaries her grandfather wrote about in his diary fifty years before.</a:t>
            </a:r>
            <a:br>
              <a:rPr lang="en-GB" i="1" dirty="0" smtClean="0"/>
            </a:br>
            <a:r>
              <a:rPr lang="en-GB" i="1" dirty="0" smtClean="0"/>
              <a:t/>
            </a:r>
            <a:br>
              <a:rPr lang="en-GB" i="1" dirty="0" smtClean="0"/>
            </a:br>
            <a:r>
              <a:rPr lang="en-GB" i="1" dirty="0" smtClean="0"/>
              <a:t>She flies to Delhi and tries to find five young people to star in her film. But no-one is interested. To them the idea of being a revolutionary, and giving up your life for your beliefs, is the stuff text-books are made of. They would rather shop, socialise and party. Then, something happens, and the five embark on a journey that will change their lives…</a:t>
            </a:r>
            <a:br>
              <a:rPr lang="en-GB" i="1" dirty="0" smtClean="0"/>
            </a:br>
            <a:r>
              <a:rPr lang="en-GB" i="1" dirty="0" smtClean="0"/>
              <a:t/>
            </a:r>
            <a:br>
              <a:rPr lang="en-GB" i="1" dirty="0" smtClean="0"/>
            </a:br>
            <a:r>
              <a:rPr lang="en-GB" i="1" dirty="0" smtClean="0"/>
              <a:t>This is not a run-of-the-mill type of film. It tells us so much about the ups and downs of being a young Indian today. Thrilling, and not to be missed!!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farm1.static.flickr.com/105/273648919_70ad9adcf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What do you think?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 lnSpcReduction="10000"/>
          </a:bodyPr>
          <a:lstStyle/>
          <a:p>
            <a:r>
              <a:rPr lang="en-GB" dirty="0" smtClean="0"/>
              <a:t>What parts of the clip did you recognise from the review? 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What did you like about it? 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Can you see any evidence of globalisation in it? 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What do you think ‘A generation awakens’ means at the start of the clip? 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farm1.static.flickr.com/108/295189351_304eb882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9618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Learning 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What did you learn last lesson?</a:t>
            </a:r>
          </a:p>
          <a:p>
            <a:r>
              <a:rPr lang="en-GB" dirty="0" smtClean="0"/>
              <a:t>To describe how ‘India is awakening to the world’</a:t>
            </a:r>
          </a:p>
          <a:p>
            <a:r>
              <a:rPr lang="en-GB" dirty="0" smtClean="0"/>
              <a:t>To explain why people fell differently about India’s wealth</a:t>
            </a:r>
          </a:p>
          <a:p>
            <a:r>
              <a:rPr lang="en-GB" dirty="0" smtClean="0"/>
              <a:t>To recognise what it is like to be poor in India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farm3.static.flickr.com/2349/1940187826_cc402ca75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In pairs...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8"/>
            <a:ext cx="8229600" cy="3757626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In pairs I want you to read each of the interviews and decide</a:t>
            </a:r>
          </a:p>
          <a:p>
            <a:pPr lvl="1"/>
            <a:r>
              <a:rPr lang="en-GB" dirty="0" smtClean="0"/>
              <a:t>Who is most excited about the new wealth in India? </a:t>
            </a:r>
          </a:p>
          <a:p>
            <a:pPr lvl="1"/>
            <a:r>
              <a:rPr lang="en-GB" dirty="0" smtClean="0"/>
              <a:t>Who is the least excited?</a:t>
            </a:r>
          </a:p>
          <a:p>
            <a:r>
              <a:rPr lang="en-GB" dirty="0" smtClean="0"/>
              <a:t>Plot each person onto the Continuum and give reasons in the boxes. There are no right answers </a:t>
            </a:r>
          </a:p>
          <a:p>
            <a:pPr lvl="1"/>
            <a:r>
              <a:rPr lang="en-GB" dirty="0" smtClean="0"/>
              <a:t>You need </a:t>
            </a:r>
            <a:r>
              <a:rPr lang="en-GB" dirty="0" smtClean="0"/>
              <a:t>to justify your choices.</a:t>
            </a:r>
          </a:p>
          <a:p>
            <a:pPr>
              <a:buNone/>
            </a:pP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farm3.static.flickr.com/2158/2128467306_94415735b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Further 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Is it really possible to measure people’s excitement? 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What else could we measure from these interviews? 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Do you think there’s a link between wealth and excitement – are the richer people more excited about India’s future?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Are there any other links?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farm1.static.flickr.com/108/295189351_304eb882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9618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Learning 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What did you learn last lesson?</a:t>
            </a:r>
          </a:p>
          <a:p>
            <a:r>
              <a:rPr lang="en-GB" dirty="0" smtClean="0"/>
              <a:t>To describe how ‘India is awakening to the world’</a:t>
            </a:r>
          </a:p>
          <a:p>
            <a:r>
              <a:rPr lang="en-GB" dirty="0" smtClean="0"/>
              <a:t>To explain why people fell differently about India’s wealth</a:t>
            </a:r>
          </a:p>
          <a:p>
            <a:r>
              <a:rPr lang="en-GB" dirty="0" smtClean="0"/>
              <a:t>To recognise what it is like to be poor in India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homecinemachoice.com/files/hcc_content/Slumdog-Millionaire-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GB" dirty="0" smtClean="0"/>
              <a:t>What is it really like to be poor in India?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4876" y="5857892"/>
            <a:ext cx="4043362" cy="685792"/>
          </a:xfrm>
          <a:solidFill>
            <a:schemeClr val="bg1"/>
          </a:solidFill>
        </p:spPr>
        <p:txBody>
          <a:bodyPr/>
          <a:lstStyle/>
          <a:p>
            <a:r>
              <a:rPr lang="en-GB" dirty="0" err="1" smtClean="0"/>
              <a:t>Slumdog</a:t>
            </a:r>
            <a:r>
              <a:rPr lang="en-GB" dirty="0" smtClean="0"/>
              <a:t> millionaire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229</Words>
  <Application>Microsoft Office PowerPoint</Application>
  <PresentationFormat>On-screen Show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Hello, World!!</vt:lpstr>
      <vt:lpstr>Slide 2</vt:lpstr>
      <vt:lpstr>A review of the film: Rang De Basanti</vt:lpstr>
      <vt:lpstr>What do you think?</vt:lpstr>
      <vt:lpstr>Learning objectives</vt:lpstr>
      <vt:lpstr>In pairs...</vt:lpstr>
      <vt:lpstr>Further questions</vt:lpstr>
      <vt:lpstr>Learning objectives</vt:lpstr>
      <vt:lpstr>What is it really like to be poor in India?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Hello, World!!</dc:title>
  <dc:creator>Chris</dc:creator>
  <cp:lastModifiedBy>Chris</cp:lastModifiedBy>
  <cp:revision>2</cp:revision>
  <dcterms:created xsi:type="dcterms:W3CDTF">2009-10-30T15:56:41Z</dcterms:created>
  <dcterms:modified xsi:type="dcterms:W3CDTF">2009-10-31T13:25:52Z</dcterms:modified>
</cp:coreProperties>
</file>